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15"/>
    <p:restoredTop sz="94674"/>
  </p:normalViewPr>
  <p:slideViewPr>
    <p:cSldViewPr snapToGrid="0" snapToObjects="1">
      <p:cViewPr varScale="1">
        <p:scale>
          <a:sx n="139" d="100"/>
          <a:sy n="139" d="100"/>
        </p:scale>
        <p:origin x="5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2B0E-E608-7B49-B20A-19649D8F5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87773-7CC3-1D43-B64B-1B38DF314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7B9DB-B493-CC4A-B2F8-3C9750AE0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2249F-5C17-F048-84D8-F7EA0C1DC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FE1A0-1E18-9D4E-864F-1AD6EC4D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2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7068-98FB-2941-B0E3-03C22D03A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4EE7C-E5D3-0B4F-87D3-10D955117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447BC-B69B-664C-9B99-1B91E7C0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09F67-0970-6E4E-AA14-A4F7A3AD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400A5-FE47-2F43-80EA-FFE7BFF5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0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205164-C064-634A-810A-EEFCDB36A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1739E-47BE-C74D-A131-ACB6AE163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991B-4374-9D48-AF27-A86A35AB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03851-D6DD-6040-95C2-3F16E9B6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1421E-A82C-1A40-B935-E75B759B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7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B0999-93DE-F44F-8FF1-744A2DD36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8DF56-A617-5A47-81A7-27F9BBF80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8486E-9B2E-1140-9C5C-91CDDFD33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C9423-5437-F144-9A09-57F9BCDB8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DF02-2324-9941-B595-9FD71BB8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52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6AC0-FB68-6E47-980F-B64711D1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3EEF7-37EE-1648-B74D-6FA6E783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4587D-5BD8-0D43-BE26-8FCD5E94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06329-9D0E-EA42-B715-9DE9F7AF1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547824-000C-C24F-95D7-7FBB8D087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75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475B-AB69-AA49-8F98-4FF692F3C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D34CA-6BCD-8F44-8E0E-9ACA22A64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0BEE3-9E43-3841-8BB3-CAB4082F0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884DF0-E676-B449-9340-23A5128F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D92DE8-1B38-EB4A-96A5-F46110B03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19EAF3-213F-3441-AE02-DF5370D6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35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2C266-4198-874D-98B0-B2544881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7AE48-1352-2B40-8AB1-5A6956E4D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82915-D7D5-AD4F-8437-730686A0D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708699-1D90-424A-BF25-635D040A43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01BE9-9CF8-5746-AC63-47E83FFA66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02656-B022-4140-97AF-E4D94547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32DB4-AB19-3D47-A203-61452AF56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005B05-C57A-F648-8BE6-14DFFFD1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00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2ED8-8ADB-A643-AF84-D4B94DF5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A185F0-1696-584E-BEC1-BA815266B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55C46-BA2B-BA45-BA6A-7A71F9C5B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C0B7B-688E-FC4B-9A73-7A9453CD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7A042-FB55-074B-BE83-CB76AD9A9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1C0C2-105B-2B45-ACEC-362E3BD07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D6B6BD-A93D-3440-B37F-3A01EE64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607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35184-72D3-8B4B-94AB-34AFCE632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8C88E-EA90-364A-9608-C7E774261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C96BDC-E2A3-9941-87D0-936D60635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22994-5F8C-354C-8DFF-5DCEFCB51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02784-FAF4-0F4D-962B-D83FBAAC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AD4CB-422B-8749-8049-BF2C19FB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7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C55E5-6165-884F-AEC2-C8DBE5D39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60A94E-53AF-C848-BBD5-90666B1C29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B51B6-1C09-4644-9277-1E93AC21B8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121E2-7119-5843-A23B-F1A31844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45BCA-DBF4-464E-A92D-750D7F2B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17404-1D75-F445-AC9C-2BF1683A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3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7481B8-A192-AA47-9FD0-E7B6F11A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D9748-B573-1345-8CD5-85BCFF6A8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F7906-E0B1-F845-B151-B86AEECB38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2D512-BE45-534A-90D0-FFF6C6110A02}" type="datetimeFigureOut">
              <a:rPr lang="en-US" smtClean="0"/>
              <a:t>9/8/19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08333-B062-5847-9A56-214180D4D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C2C99-2B73-BD43-9E3E-3A3BF6E965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FB2C4-45E4-2844-BC0F-DE802E6FA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012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7864929" y="424458"/>
            <a:ext cx="3505029" cy="213178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7864929" y="1209515"/>
            <a:ext cx="35050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PRS – 7 </a:t>
            </a:r>
          </a:p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HTTP Message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81EF4F-77B2-AE4E-A510-A1FEC0A0B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70244" y="544093"/>
            <a:ext cx="1169162" cy="63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82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ASP.NET</a:t>
            </a:r>
          </a:p>
          <a:p>
            <a:pPr algn="ctr"/>
            <a:r>
              <a:rPr lang="en-US" sz="28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Hello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09471B-4E3B-D948-80B4-0E0C8DBE86ED}"/>
              </a:ext>
            </a:extLst>
          </p:cNvPr>
          <p:cNvSpPr/>
          <p:nvPr/>
        </p:nvSpPr>
        <p:spPr>
          <a:xfrm>
            <a:off x="5225292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651A4D-7A96-A349-BC5C-1BBB79892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969" y="1103687"/>
            <a:ext cx="757928" cy="7579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CBB7730-57BA-CC46-82D7-CE78B837A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74" y="1058962"/>
            <a:ext cx="816723" cy="8167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D654A21-8053-014F-8E8D-BC2CD159193E}"/>
              </a:ext>
            </a:extLst>
          </p:cNvPr>
          <p:cNvSpPr txBox="1"/>
          <p:nvPr/>
        </p:nvSpPr>
        <p:spPr>
          <a:xfrm>
            <a:off x="5225292" y="1856671"/>
            <a:ext cx="3505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+ - * /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81CA6-90CE-294F-8DD9-7976A2C4F387}"/>
              </a:ext>
            </a:extLst>
          </p:cNvPr>
          <p:cNvSpPr/>
          <p:nvPr/>
        </p:nvSpPr>
        <p:spPr>
          <a:xfrm>
            <a:off x="1404501" y="3667253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3A016BB-DCA7-6741-A230-F0C47F67A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784621"/>
            <a:ext cx="757928" cy="757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4AE4F69-D70D-5241-91A5-E707BDA77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739896"/>
            <a:ext cx="816723" cy="8167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9E5A86B-2FE3-204C-A459-629F76929764}"/>
              </a:ext>
            </a:extLst>
          </p:cNvPr>
          <p:cNvSpPr txBox="1"/>
          <p:nvPr/>
        </p:nvSpPr>
        <p:spPr>
          <a:xfrm>
            <a:off x="1404501" y="4537605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Biến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,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hằng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Kiểu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dữ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liệu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9DE13-7DC4-3847-A06B-DD37038BE9C7}"/>
              </a:ext>
            </a:extLst>
          </p:cNvPr>
          <p:cNvSpPr/>
          <p:nvPr/>
        </p:nvSpPr>
        <p:spPr>
          <a:xfrm>
            <a:off x="5322969" y="3714410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7DB003-1284-5544-A522-F0A3C510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0646" y="3831778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65B095A-50AF-FC47-AA58-A829534BB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251" y="3787053"/>
            <a:ext cx="816723" cy="81672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F38366C-EB04-3B40-BED7-902601068DAA}"/>
              </a:ext>
            </a:extLst>
          </p:cNvPr>
          <p:cNvSpPr txBox="1"/>
          <p:nvPr/>
        </p:nvSpPr>
        <p:spPr>
          <a:xfrm>
            <a:off x="5322969" y="4584762"/>
            <a:ext cx="350502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Toán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tử</a:t>
            </a:r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endParaRPr lang="en-US" sz="3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algn="ctr"/>
            <a:r>
              <a:rPr lang="en-US" sz="3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if, switch</a:t>
            </a:r>
          </a:p>
        </p:txBody>
      </p:sp>
    </p:spTree>
    <p:extLst>
      <p:ext uri="{BB962C8B-B14F-4D97-AF65-F5344CB8AC3E}">
        <p14:creationId xmlns:p14="http://schemas.microsoft.com/office/powerpoint/2010/main" val="382535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lambda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5C0187-6869-0B4A-B324-0A1923096354}"/>
              </a:ext>
            </a:extLst>
          </p:cNvPr>
          <p:cNvSpPr/>
          <p:nvPr/>
        </p:nvSpPr>
        <p:spPr>
          <a:xfrm>
            <a:off x="531884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042347-F5FF-284A-8684-FCE51A05B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1103687"/>
            <a:ext cx="757928" cy="757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C8EF81-CDCC-A848-86DD-4FD1EC332E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1058962"/>
            <a:ext cx="816723" cy="81672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1604F6C-A03A-174E-85F5-A925E47BE389}"/>
              </a:ext>
            </a:extLst>
          </p:cNvPr>
          <p:cNvSpPr txBox="1"/>
          <p:nvPr/>
        </p:nvSpPr>
        <p:spPr>
          <a:xfrm>
            <a:off x="5318847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Thêm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về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class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774A82-F4E7-964A-A6C5-2A4C989A971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2F0C132-95CD-6842-B4B4-4BFEA9FE3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2E54A9-E7D5-1345-829B-B90978A8C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14B8C1A-C2A0-5A46-AF62-6240831C9086}"/>
              </a:ext>
            </a:extLst>
          </p:cNvPr>
          <p:cNvSpPr txBox="1"/>
          <p:nvPr/>
        </p:nvSpPr>
        <p:spPr>
          <a:xfrm>
            <a:off x="1387011" y="491953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null </a:t>
            </a:r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và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nullable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25EE96-F37A-BC44-B886-E3CF6F8B3E05}"/>
              </a:ext>
            </a:extLst>
          </p:cNvPr>
          <p:cNvSpPr/>
          <p:nvPr/>
        </p:nvSpPr>
        <p:spPr>
          <a:xfrm>
            <a:off x="5318847" y="385364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8F25846-BA07-0C43-876D-C365010DC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24" y="3971013"/>
            <a:ext cx="757928" cy="7579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58F81C-B733-3343-9E03-55E5F3FD9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2129" y="3926288"/>
            <a:ext cx="816723" cy="81672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FA2929E-5E1A-4E47-A885-675D21ED73BD}"/>
              </a:ext>
            </a:extLst>
          </p:cNvPr>
          <p:cNvSpPr txBox="1"/>
          <p:nvPr/>
        </p:nvSpPr>
        <p:spPr>
          <a:xfrm>
            <a:off x="5318847" y="4903108"/>
            <a:ext cx="35050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Mảng</a:t>
            </a:r>
            <a:r>
              <a:rPr lang="en-US" sz="33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array</a:t>
            </a:r>
          </a:p>
        </p:txBody>
      </p:sp>
    </p:spTree>
    <p:extLst>
      <p:ext uri="{BB962C8B-B14F-4D97-AF65-F5344CB8AC3E}">
        <p14:creationId xmlns:p14="http://schemas.microsoft.com/office/powerpoint/2010/main" val="2242983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Chuỗi</a:t>
            </a:r>
            <a:endParaRPr lang="en-US" sz="45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F29593-6D01-BE49-9499-B95D99698205}"/>
              </a:ext>
            </a:extLst>
          </p:cNvPr>
          <p:cNvSpPr/>
          <p:nvPr/>
        </p:nvSpPr>
        <p:spPr>
          <a:xfrm>
            <a:off x="5462187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4F5569-764E-C84E-BD2D-25AFD9097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864" y="1103687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7018300-C744-C84C-9A01-83E144CC01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469" y="1058962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9E8C32E-EB7E-134B-989A-E16DB1B4A019}"/>
              </a:ext>
            </a:extLst>
          </p:cNvPr>
          <p:cNvSpPr txBox="1"/>
          <p:nvPr/>
        </p:nvSpPr>
        <p:spPr>
          <a:xfrm>
            <a:off x="5462187" y="2035782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kế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thừa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EAD6E88-A534-FD44-AF8C-45788C582AD9}"/>
              </a:ext>
            </a:extLst>
          </p:cNvPr>
          <p:cNvSpPr/>
          <p:nvPr/>
        </p:nvSpPr>
        <p:spPr>
          <a:xfrm>
            <a:off x="1387011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9DD178DE-A63F-8745-A4FC-A34B26AFF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987443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204B90E-A037-604F-B02E-1B97C1F40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942718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82C6C17-3DE0-6A4C-BB1E-47856F0B49DF}"/>
              </a:ext>
            </a:extLst>
          </p:cNvPr>
          <p:cNvSpPr txBox="1"/>
          <p:nvPr/>
        </p:nvSpPr>
        <p:spPr>
          <a:xfrm>
            <a:off x="1387011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Tính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đa</a:t>
            </a:r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</a:t>
            </a:r>
            <a:r>
              <a:rPr lang="en-US" sz="4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hình</a:t>
            </a:r>
            <a:endParaRPr lang="en-US" sz="4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EDB4551-E49D-CF4E-800B-685911C3EC20}"/>
              </a:ext>
            </a:extLst>
          </p:cNvPr>
          <p:cNvSpPr/>
          <p:nvPr/>
        </p:nvSpPr>
        <p:spPr>
          <a:xfrm>
            <a:off x="5370747" y="387007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61237FA-AE8B-5940-AC19-603778BF4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8424" y="3987443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B513A79-164F-0F42-9EFA-D49998663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029" y="3942718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179C8B9-8A05-B342-823B-C3F1FB12B134}"/>
              </a:ext>
            </a:extLst>
          </p:cNvPr>
          <p:cNvSpPr txBox="1"/>
          <p:nvPr/>
        </p:nvSpPr>
        <p:spPr>
          <a:xfrm>
            <a:off x="5370747" y="4919538"/>
            <a:ext cx="3505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Nested</a:t>
            </a:r>
          </a:p>
        </p:txBody>
      </p:sp>
    </p:spTree>
    <p:extLst>
      <p:ext uri="{BB962C8B-B14F-4D97-AF65-F5344CB8AC3E}">
        <p14:creationId xmlns:p14="http://schemas.microsoft.com/office/powerpoint/2010/main" val="667080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struc</a:t>
            </a:r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</a:t>
            </a:r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enum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B9077F-6513-D84A-AF2A-8B958A70BC7B}"/>
              </a:ext>
            </a:extLst>
          </p:cNvPr>
          <p:cNvSpPr/>
          <p:nvPr/>
        </p:nvSpPr>
        <p:spPr>
          <a:xfrm>
            <a:off x="5681643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A6924B1-E422-8B47-A1A5-C7FCB7F5D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320" y="1103687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F5E4FFE-34BA-A84D-A328-39D976B51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4925" y="1058962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118EA54-09B7-1A44-B776-855CC35A962F}"/>
              </a:ext>
            </a:extLst>
          </p:cNvPr>
          <p:cNvSpPr txBox="1"/>
          <p:nvPr/>
        </p:nvSpPr>
        <p:spPr>
          <a:xfrm>
            <a:off x="5681643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491297A-C694-004D-8C80-FF8788C5AD77}"/>
              </a:ext>
            </a:extLst>
          </p:cNvPr>
          <p:cNvSpPr/>
          <p:nvPr/>
        </p:nvSpPr>
        <p:spPr>
          <a:xfrm>
            <a:off x="1387011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9806050-1BBC-1147-974D-598E6FEA4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3878084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ED502A7-6A1F-D44B-AF1C-F23A8F5DD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3833359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3981EF26-370C-1D42-B695-01E3A50FC5E2}"/>
              </a:ext>
            </a:extLst>
          </p:cNvPr>
          <p:cNvSpPr txBox="1"/>
          <p:nvPr/>
        </p:nvSpPr>
        <p:spPr>
          <a:xfrm>
            <a:off x="1387011" y="4810179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Exeption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14" name="Rectangle 13" descr="`">
            <a:extLst>
              <a:ext uri="{FF2B5EF4-FFF2-40B4-BE49-F238E27FC236}">
                <a16:creationId xmlns:a16="http://schemas.microsoft.com/office/drawing/2014/main" id="{9B59E93F-5984-274D-8D26-A850A4838E07}"/>
              </a:ext>
            </a:extLst>
          </p:cNvPr>
          <p:cNvSpPr/>
          <p:nvPr/>
        </p:nvSpPr>
        <p:spPr>
          <a:xfrm>
            <a:off x="5699133" y="3760716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5" name="Picture 14" descr="`">
            <a:extLst>
              <a:ext uri="{FF2B5EF4-FFF2-40B4-BE49-F238E27FC236}">
                <a16:creationId xmlns:a16="http://schemas.microsoft.com/office/drawing/2014/main" id="{8403AB06-B7F7-D447-9EA8-D9038CF90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810" y="3878084"/>
            <a:ext cx="757928" cy="757928"/>
          </a:xfrm>
          <a:prstGeom prst="rect">
            <a:avLst/>
          </a:prstGeom>
        </p:spPr>
      </p:pic>
      <p:pic>
        <p:nvPicPr>
          <p:cNvPr id="16" name="Picture 15" descr="`">
            <a:extLst>
              <a:ext uri="{FF2B5EF4-FFF2-40B4-BE49-F238E27FC236}">
                <a16:creationId xmlns:a16="http://schemas.microsoft.com/office/drawing/2014/main" id="{9D3ED78B-7FB5-3043-A4B0-05E43151C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415" y="3833359"/>
            <a:ext cx="816723" cy="816723"/>
          </a:xfrm>
          <a:prstGeom prst="rect">
            <a:avLst/>
          </a:prstGeom>
        </p:spPr>
      </p:pic>
      <p:sp>
        <p:nvSpPr>
          <p:cNvPr id="17" name="TextBox 16" descr="`">
            <a:extLst>
              <a:ext uri="{FF2B5EF4-FFF2-40B4-BE49-F238E27FC236}">
                <a16:creationId xmlns:a16="http://schemas.microsoft.com/office/drawing/2014/main" id="{C6014D06-6970-4647-9FA2-6F1BE870A3D9}"/>
              </a:ext>
            </a:extLst>
          </p:cNvPr>
          <p:cNvSpPr txBox="1"/>
          <p:nvPr/>
        </p:nvSpPr>
        <p:spPr>
          <a:xfrm>
            <a:off x="5699133" y="4665216"/>
            <a:ext cx="35050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Dependency injection (DI)</a:t>
            </a:r>
          </a:p>
        </p:txBody>
      </p:sp>
    </p:spTree>
    <p:extLst>
      <p:ext uri="{BB962C8B-B14F-4D97-AF65-F5344CB8AC3E}">
        <p14:creationId xmlns:p14="http://schemas.microsoft.com/office/powerpoint/2010/main" val="381001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FileStream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A2E88B-B909-5644-9D53-FE91A19B94DE}"/>
              </a:ext>
            </a:extLst>
          </p:cNvPr>
          <p:cNvSpPr/>
          <p:nvPr/>
        </p:nvSpPr>
        <p:spPr>
          <a:xfrm>
            <a:off x="1404501" y="373989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44FA420-615F-B849-8807-CFFA2D616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78" y="3857265"/>
            <a:ext cx="757928" cy="7579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4042C4-537C-C84A-8F68-3BA2C92F4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783" y="3812540"/>
            <a:ext cx="816723" cy="81672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AB23672-530E-B743-9AC7-3B3B82574FB6}"/>
              </a:ext>
            </a:extLst>
          </p:cNvPr>
          <p:cNvSpPr txBox="1"/>
          <p:nvPr/>
        </p:nvSpPr>
        <p:spPr>
          <a:xfrm>
            <a:off x="1404501" y="478936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using - </a:t>
            </a:r>
            <a:r>
              <a:rPr lang="en-US" sz="30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IDisposable</a:t>
            </a:r>
            <a:endParaRPr lang="en-US" sz="30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E19F62-F698-4447-8BD1-1D8A2C689FCD}"/>
              </a:ext>
            </a:extLst>
          </p:cNvPr>
          <p:cNvSpPr/>
          <p:nvPr/>
        </p:nvSpPr>
        <p:spPr>
          <a:xfrm>
            <a:off x="5547447" y="1058962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94DC719-9D33-7048-A9E8-CD253D33A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1176330"/>
            <a:ext cx="757928" cy="7579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D645FBA-6A1E-AD40-81F1-F72B3B108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1131605"/>
            <a:ext cx="816723" cy="81672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A984617-250C-FB4E-BCFF-EEC7B2B0C82A}"/>
              </a:ext>
            </a:extLst>
          </p:cNvPr>
          <p:cNvSpPr txBox="1"/>
          <p:nvPr/>
        </p:nvSpPr>
        <p:spPr>
          <a:xfrm>
            <a:off x="5547447" y="2108425"/>
            <a:ext cx="35050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Generic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FC8C01-A283-464E-92DA-9AEADBB3BE26}"/>
              </a:ext>
            </a:extLst>
          </p:cNvPr>
          <p:cNvSpPr/>
          <p:nvPr/>
        </p:nvSpPr>
        <p:spPr>
          <a:xfrm>
            <a:off x="5547447" y="372346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AE42EE7-0339-C747-AD15-80C678847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5124" y="3840835"/>
            <a:ext cx="757928" cy="757928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7E9ED15-B464-974D-9376-4A0B85CF5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729" y="3796110"/>
            <a:ext cx="816723" cy="81672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9C0E740-88AA-C541-8675-78C350B02642}"/>
              </a:ext>
            </a:extLst>
          </p:cNvPr>
          <p:cNvSpPr txBox="1"/>
          <p:nvPr/>
        </p:nvSpPr>
        <p:spPr>
          <a:xfrm>
            <a:off x="5547447" y="4772930"/>
            <a:ext cx="350502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Collection - List</a:t>
            </a:r>
          </a:p>
        </p:txBody>
      </p:sp>
    </p:spTree>
    <p:extLst>
      <p:ext uri="{BB962C8B-B14F-4D97-AF65-F5344CB8AC3E}">
        <p14:creationId xmlns:p14="http://schemas.microsoft.com/office/powerpoint/2010/main" val="3694482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15939D-4D4F-1F4E-A131-60F828AC1405}"/>
              </a:ext>
            </a:extLst>
          </p:cNvPr>
          <p:cNvSpPr/>
          <p:nvPr/>
        </p:nvSpPr>
        <p:spPr>
          <a:xfrm>
            <a:off x="1387011" y="9863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BEB86-33B4-E242-BD8F-D647DB859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688" y="1103687"/>
            <a:ext cx="757928" cy="757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7440DA-A397-364F-8BCE-A59A16F7A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293" y="1058962"/>
            <a:ext cx="816723" cy="8167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018E4A-5286-7B45-A406-F1985747B135}"/>
              </a:ext>
            </a:extLst>
          </p:cNvPr>
          <p:cNvSpPr txBox="1"/>
          <p:nvPr/>
        </p:nvSpPr>
        <p:spPr>
          <a:xfrm>
            <a:off x="1387011" y="2035782"/>
            <a:ext cx="3505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LINQ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CE4C81-345F-3445-9130-77D2F835FE58}"/>
              </a:ext>
            </a:extLst>
          </p:cNvPr>
          <p:cNvSpPr/>
          <p:nvPr/>
        </p:nvSpPr>
        <p:spPr>
          <a:xfrm>
            <a:off x="5959011" y="1297215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6C8B76E-E046-BC44-8DDE-BC6F94EA0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688" y="1414583"/>
            <a:ext cx="757928" cy="7579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85F9BF-7081-034F-B3FF-536A8F74A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293" y="1369858"/>
            <a:ext cx="816723" cy="81672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D162711-87A2-C041-93DB-6C015DCCFB7C}"/>
              </a:ext>
            </a:extLst>
          </p:cNvPr>
          <p:cNvSpPr txBox="1"/>
          <p:nvPr/>
        </p:nvSpPr>
        <p:spPr>
          <a:xfrm>
            <a:off x="5959011" y="2346678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HttpListener</a:t>
            </a:r>
            <a:endParaRPr lang="en-US" sz="36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412FD9-F3B4-5B4A-A72F-34EEBD0DF8F7}"/>
              </a:ext>
            </a:extLst>
          </p:cNvPr>
          <p:cNvSpPr/>
          <p:nvPr/>
        </p:nvSpPr>
        <p:spPr>
          <a:xfrm>
            <a:off x="2122116" y="4058519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841DF83-6532-FA43-A6A2-9B94DB62C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793" y="4175887"/>
            <a:ext cx="757928" cy="75792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BBCDE6-875A-3948-B46F-5DF463889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398" y="4131162"/>
            <a:ext cx="816723" cy="8167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014133E-E517-DD43-801D-3C29E6368208}"/>
              </a:ext>
            </a:extLst>
          </p:cNvPr>
          <p:cNvSpPr txBox="1"/>
          <p:nvPr/>
        </p:nvSpPr>
        <p:spPr>
          <a:xfrm>
            <a:off x="2122116" y="5107982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LinkedList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4DA7FD4-89BC-754B-A89E-AFCD4D114D29}"/>
              </a:ext>
            </a:extLst>
          </p:cNvPr>
          <p:cNvSpPr/>
          <p:nvPr/>
        </p:nvSpPr>
        <p:spPr>
          <a:xfrm>
            <a:off x="6676186" y="4175887"/>
            <a:ext cx="3505029" cy="21317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32024E3F-CAA3-CB4A-A578-D09C6A25E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863" y="4293255"/>
            <a:ext cx="757928" cy="75792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46CF2CE-FD2A-4745-A6D5-D207BD010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468" y="4248530"/>
            <a:ext cx="816723" cy="81672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8BED12FF-76E8-E441-B34B-89F4A36BECE6}"/>
              </a:ext>
            </a:extLst>
          </p:cNvPr>
          <p:cNvSpPr txBox="1"/>
          <p:nvPr/>
        </p:nvSpPr>
        <p:spPr>
          <a:xfrm>
            <a:off x="6676186" y="5225350"/>
            <a:ext cx="3505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HashSet</a:t>
            </a:r>
          </a:p>
        </p:txBody>
      </p:sp>
    </p:spTree>
    <p:extLst>
      <p:ext uri="{BB962C8B-B14F-4D97-AF65-F5344CB8AC3E}">
        <p14:creationId xmlns:p14="http://schemas.microsoft.com/office/powerpoint/2010/main" val="2978046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25117</TotalTime>
  <Words>65</Words>
  <Application>Microsoft Macintosh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58</cp:revision>
  <dcterms:created xsi:type="dcterms:W3CDTF">2019-08-01T05:53:39Z</dcterms:created>
  <dcterms:modified xsi:type="dcterms:W3CDTF">2019-09-12T06:11:43Z</dcterms:modified>
</cp:coreProperties>
</file>

<file path=docProps/thumbnail.jpeg>
</file>